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4991100" cy="7346950"/>
  <p:notesSz cx="4991100" cy="7346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4808" y="2277554"/>
            <a:ext cx="4247832" cy="15428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49617" y="4114292"/>
            <a:ext cx="3498215" cy="18367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49872" y="1689798"/>
            <a:ext cx="2173890" cy="4848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573686" y="1689798"/>
            <a:ext cx="2173890" cy="4848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9872" y="293878"/>
            <a:ext cx="4497705" cy="11755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9872" y="1689798"/>
            <a:ext cx="4497705" cy="4848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699133" y="6832663"/>
            <a:ext cx="1599184" cy="3673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49872" y="6832663"/>
            <a:ext cx="1149413" cy="3673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598164" y="6832663"/>
            <a:ext cx="1149413" cy="3673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05615" y="1390265"/>
          <a:ext cx="4144010" cy="55181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80340"/>
                <a:gridCol w="179704"/>
                <a:gridCol w="179704"/>
                <a:gridCol w="179704"/>
                <a:gridCol w="179704"/>
              </a:tblGrid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45608" y="1390265"/>
          <a:ext cx="4144010" cy="55181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9705"/>
                <a:gridCol w="179705"/>
                <a:gridCol w="179705"/>
                <a:gridCol w="179704"/>
                <a:gridCol w="179704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79705"/>
                <a:gridCol w="180340"/>
                <a:gridCol w="179704"/>
                <a:gridCol w="179704"/>
                <a:gridCol w="179704"/>
                <a:gridCol w="179704"/>
              </a:tblGrid>
              <a:tr h="177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3175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939598"/>
                      </a:solidFill>
                      <a:prstDash val="solid"/>
                    </a:lnL>
                    <a:lnR w="6350">
                      <a:solidFill>
                        <a:srgbClr val="939598"/>
                      </a:solidFill>
                      <a:prstDash val="solid"/>
                    </a:lnR>
                    <a:lnT w="3175">
                      <a:solidFill>
                        <a:srgbClr val="939598"/>
                      </a:solidFill>
                      <a:prstDash val="solid"/>
                    </a:lnT>
                    <a:lnB w="3175">
                      <a:solidFill>
                        <a:srgbClr val="93959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Spiralblock-tablet-mini_134,7x200_Vorlage.indd</dc:title>
  <dcterms:created xsi:type="dcterms:W3CDTF">2021-11-04T14:28:16Z</dcterms:created>
  <dcterms:modified xsi:type="dcterms:W3CDTF">2021-11-04T14:28:16Z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Creator">
    <vt:lpwstr>Adobe InDesign CS6 (Macintosh)</vt:lpwstr>
  </property>
  <property fmtid="{D5CDD505-2E9C-101B-9397-08002B2CF9AE}" pid="4" name="LastSaved">
    <vt:filetime>2021-11-04T00:00:00Z</vt:filetime>
  </property>
</Properties>
</file>